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Hairline" panose="020B060402020202020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ery Muffin" initials="" lastIdx="3" clrIdx="0"/>
  <p:cmAuthor id="1" name="Hans Joshua Yaba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3T15:17:21.843" idx="2">
    <p:pos x="6000" y="0"/>
    <p:text>Business Model Done</p:text>
  </p:cm>
  <p:cm authorId="0" dt="2019-12-03T15:39:13.023" idx="3">
    <p:pos x="6000" y="0"/>
    <p:text>Demographics done</p:text>
  </p:cm>
  <p:cm authorId="0" dt="2019-12-12T12:39:29.791" idx="1">
    <p:pos x="6000" y="0"/>
    <p:text>Derrek
-Business Model(Update)
-Demographics
-Domain
Hans
-Product Vision
-Design Model
Justin/Michael
-Code</p:text>
  </p:cm>
  <p:cm authorId="1" dt="2019-12-12T12:39:29.791" idx="1">
    <p:pos x="6000" y="0"/>
    <p:text>Product Vision Added
Added Design model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eb8dee8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eb8dee8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eb8dee8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eb8dee8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eb8dee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eb8dee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582e41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582e41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HANS WILL TALK ABOUT WHAT THE SYSTEM SHOULD BE ABLE TO DO AT LAUNCH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HANS WILL TALK ABOUT WHAT HE WANTS SYSTEM TO DO IN FUTURE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c582e416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c582e416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CONCEPTUAL PROCESS: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-User wants to inquire about a game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-User queries about what kind of game he wants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c582e416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c582e416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582e416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c582e416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will Present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582e416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c582e416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will Present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c582e416e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c582e416e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eb8dee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eb8dee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592c94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592c94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beb8dee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beb8dee8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up civil war and looking for civil war games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e2cc65e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e2cc65e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page is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eb8dee8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eb8dee8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eb8de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beb8de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beb8dee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beb8dee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eb8dee8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beb8dee8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ikdavis/steam-store-gam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29675" y="1117150"/>
            <a:ext cx="4988700" cy="19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 Hairline"/>
                <a:ea typeface="Lato Hairline"/>
                <a:cs typeface="Lato Hairline"/>
                <a:sym typeface="Lato Hairline"/>
              </a:rPr>
              <a:t>Gamer Zone</a:t>
            </a:r>
            <a:endParaRPr i="1">
              <a:latin typeface="Lato Hairline"/>
              <a:ea typeface="Lato Hairline"/>
              <a:cs typeface="Lato Hairline"/>
              <a:sym typeface="Lato Hairl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(Video Game-Based Recommendation System)</a:t>
            </a:r>
            <a:endParaRPr sz="2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14025" y="3032950"/>
            <a:ext cx="1608900" cy="4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Presented by:</a:t>
            </a:r>
            <a:endParaRPr sz="1800"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825" y="0"/>
            <a:ext cx="2324576" cy="23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73205">
            <a:off x="316276" y="1148712"/>
            <a:ext cx="1252223" cy="7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86677">
            <a:off x="1382131" y="1019344"/>
            <a:ext cx="1274115" cy="7166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 txBox="1"/>
          <p:nvPr/>
        </p:nvSpPr>
        <p:spPr>
          <a:xfrm>
            <a:off x="5352375" y="3660100"/>
            <a:ext cx="14271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Derrek Beeck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6856075" y="3667300"/>
            <a:ext cx="14271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Hans Yabao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5384775" y="4054300"/>
            <a:ext cx="13623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Justin Tom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6856075" y="4054300"/>
            <a:ext cx="16089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Michael Kozak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in Ads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These ads make more money because the middle-man is cut out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Harder to obtain these ads because the website needs a decent amount of traction for companies to want to do this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16" y="0"/>
            <a:ext cx="86177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1617325" y="6602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Service	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0" y="2020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Like with built in ads this would only be able to be implemented after the website gains some traction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Perks for the service could includes things such as no advertisements, exclusive profile badges, premium only podcasts etc. </a:t>
            </a:r>
            <a:endParaRPr sz="2400"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 Vision</a:t>
            </a:r>
            <a:endParaRPr sz="3600"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15275" y="1525200"/>
            <a:ext cx="3735600" cy="1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/>
              <a:t>Intention Upon Release:</a:t>
            </a:r>
            <a:endParaRPr sz="1800" b="1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-Gamer Zone will primarily focus on recommending video games.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">
            <a:off x="7195746" y="2571752"/>
            <a:ext cx="1948251" cy="257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">
            <a:off x="4252725" y="3044304"/>
            <a:ext cx="2793400" cy="162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315275" y="3148775"/>
            <a:ext cx="3571200" cy="14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future...</a:t>
            </a:r>
            <a:endParaRPr b="1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-Recommend Business/Scholarly articles.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-Recommend other game based media (TV Shows, Movies, Podcasts) that’ll interest user.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448" y="147150"/>
            <a:ext cx="16926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6050" y="147150"/>
            <a:ext cx="1607625" cy="22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Design Model</a:t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600" y="392250"/>
            <a:ext cx="7518972" cy="40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https://www.kaggle.com/nikdavis/steam-store-games</a:t>
            </a:r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821590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Implementation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8" y="2043113"/>
            <a:ext cx="75533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108" y="0"/>
            <a:ext cx="59617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763" y="152400"/>
            <a:ext cx="45624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54" y="923925"/>
            <a:ext cx="7503493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1297500" y="295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it is	</a:t>
            </a:r>
            <a:endParaRPr sz="3600"/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Gamer Zone is video game recommendation system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Based on the user’s preferences it will recommend other similar games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Games will have specific tags that will help connect games to each other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Words</a:t>
            </a:r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Streaming, Gaming, Shovelware, triple A, developer, publisher, indie game, twitch, tags, genre, console, pc, handheld, multiplayer, singleplayer, streamer, YouTuber, game streaming, Esports, tournaments, gaming journalism. 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Demographics</a:t>
            </a:r>
            <a:endParaRPr sz="3600"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Gamerzone is going for multiple demographics but most importantly for gamers looking to find new games to play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other types of users for our website would include people such as teachers looking for ways to better connect with students about specific topics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Event organizers looking for games to have at their event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Streamers looking for new games to stream</a:t>
            </a:r>
            <a:endParaRPr sz="1800"/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3480600"/>
            <a:ext cx="1458500" cy="16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775" y="3930650"/>
            <a:ext cx="1662899" cy="166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1297500" y="3378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Business Model</a:t>
            </a:r>
            <a:endParaRPr sz="3600"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1462150" y="952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business model involves both amazon affiliate links, advertisements on the website itself, and a premium service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Amazon affiliate links are place on the game’s page and will allow the user to click to open up the Amazon page for the game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Amazon gives the website a small portion of the profits for people who bought the game through the link</a:t>
            </a:r>
            <a:endParaRPr sz="1800"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3863752"/>
            <a:ext cx="4571998" cy="2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822300" y="722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Rates</a:t>
            </a:r>
            <a:endParaRPr sz="3600"/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00" y="648275"/>
            <a:ext cx="6873309" cy="47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Advertisements</a:t>
            </a:r>
            <a:endParaRPr sz="3600"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other revenue stream will be from advertisements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There are 2 types:	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Automatic ones such as google AdSense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Built in Promotions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Google Adsense</a:t>
            </a:r>
            <a:endParaRPr sz="3600"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Google automatically will placed target ads on your website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You’ll get money based on the amount of pages views you get per month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Estimates for a page getting 50,000 pages views a month would be around $2,500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1297500" y="110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</a:t>
            </a:r>
            <a:endParaRPr sz="3600"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5008"/>
            <a:ext cx="9144000" cy="427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On-screen Show (16:9)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Droid Sans</vt:lpstr>
      <vt:lpstr>Montserrat</vt:lpstr>
      <vt:lpstr>Lato</vt:lpstr>
      <vt:lpstr>Arial</vt:lpstr>
      <vt:lpstr>Lato Hairline</vt:lpstr>
      <vt:lpstr>Focus</vt:lpstr>
      <vt:lpstr>Gamer Zone (Video Game-Based Recommendation System)</vt:lpstr>
      <vt:lpstr>What it is </vt:lpstr>
      <vt:lpstr>Key Words</vt:lpstr>
      <vt:lpstr>Demographics</vt:lpstr>
      <vt:lpstr>Business Model</vt:lpstr>
      <vt:lpstr>Rates</vt:lpstr>
      <vt:lpstr>Advertisements</vt:lpstr>
      <vt:lpstr>Google Adsense</vt:lpstr>
      <vt:lpstr>Example</vt:lpstr>
      <vt:lpstr>Built in Ads</vt:lpstr>
      <vt:lpstr>PowerPoint Presentation</vt:lpstr>
      <vt:lpstr>Premium Service </vt:lpstr>
      <vt:lpstr>Product Vision</vt:lpstr>
      <vt:lpstr>PowerPoint Presentation</vt:lpstr>
      <vt:lpstr>https://www.kaggle.com/nikdavis/steam-store-games</vt:lpstr>
      <vt:lpstr>Mock-Up Implementation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Gamer Zone (Video Game-Based Recommendation System)</dc:title>
  <cp:lastModifiedBy>Derrek A Beeck</cp:lastModifiedBy>
  <cp:revision>1</cp:revision>
  <dcterms:modified xsi:type="dcterms:W3CDTF">2019-12-12T13:30:52Z</dcterms:modified>
</cp:coreProperties>
</file>